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9" r:id="rId2"/>
    <p:sldId id="276" r:id="rId3"/>
    <p:sldId id="289" r:id="rId4"/>
    <p:sldId id="277" r:id="rId5"/>
    <p:sldId id="278" r:id="rId6"/>
    <p:sldId id="299" r:id="rId7"/>
    <p:sldId id="298" r:id="rId8"/>
    <p:sldId id="300" r:id="rId9"/>
    <p:sldId id="301" r:id="rId10"/>
    <p:sldId id="283" r:id="rId11"/>
    <p:sldId id="284" r:id="rId12"/>
    <p:sldId id="285" r:id="rId13"/>
    <p:sldId id="286" r:id="rId14"/>
    <p:sldId id="287" r:id="rId15"/>
    <p:sldId id="288" r:id="rId16"/>
    <p:sldId id="291" r:id="rId17"/>
    <p:sldId id="292" r:id="rId18"/>
    <p:sldId id="293" r:id="rId19"/>
    <p:sldId id="294" r:id="rId20"/>
    <p:sldId id="295" r:id="rId21"/>
    <p:sldId id="29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93"/>
    <a:srgbClr val="003399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9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1" d="100"/>
          <a:sy n="91" d="100"/>
        </p:scale>
        <p:origin x="3928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125D1-2FD4-4106-AE58-0761D23BE124}" type="datetimeFigureOut">
              <a:rPr lang="en-US" smtClean="0"/>
              <a:t>5/27/26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E7FE-6CCC-4496-8533-E9724D34A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36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4E7FE-6CCC-4496-8533-E9724D34A1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5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4343E-BA4C-31E3-B3A4-BA014FC175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89F034-E332-84AD-1FA5-BB8391BEB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A754F-196C-91F8-25D9-47D10064A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C7C24-EE39-487B-DD73-2C8325E50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9AB01-F7DB-0457-8ACB-CAB8C4A9E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550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2B667-23C6-279D-0056-C6BE62DC8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05B15C-8401-52BA-D161-1D2EE6C36D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73A9E8-F686-40F5-DFE6-BDA97B5D5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C82C5-2375-4B14-3CD8-454A1D961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EAEB4-AB8F-351E-7715-7148F66CC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860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7A88D-95EF-D37B-3046-559895C146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B48853-997B-3816-E49F-06377BABAF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675B4-DF9B-4595-8AE4-4BE5761E0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1996F-9567-72AE-D6EA-70F6EF18C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D2897-5E07-7CA6-6D57-34BEED941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593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E5972-86F6-E654-D6A6-893ADF43F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28391-95E5-5139-39B3-A09B3DB717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191282-DB38-7678-53AD-FEDC96992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522E5-ED22-94F7-FDEE-AD44EA839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C14E8-C382-48E8-E88C-3D56EA5CD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514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94F6C-89BC-7292-AA95-40C8CC84A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71AD0E-6D93-4E79-D74E-2CB420C12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82B039-45FE-AFC6-64E0-99FDAC70C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F467F-A5E7-853F-4320-6C883D468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3AF9E-D030-9049-2A5B-9EF1886A4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400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68682-938E-44FE-53C3-898915791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7C372-09D0-3340-AE54-D77A24384D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F86E83-2D0F-1683-2097-0228A97A13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47D3DD-3B2E-08D1-6484-B874BEFE3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ABB233-95CF-5004-FAC5-C49E7544F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80A38A-4A3B-9FFA-85D1-A0A5C527D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617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17833-00F2-FD9B-015E-CFBF5A610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7A0537-F6F0-A76A-207D-46A0227D9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E89694-0C94-F735-220A-53233AAE4D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9F8E3A-DE81-A993-9FC6-39424561DE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4A9F21-A1DF-74D0-F152-CC4D5E726E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76E956-17CD-87D7-F213-F326F5EF2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FD9500-1FDA-A21D-230B-246B252CB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A4102E-A1E5-C987-6466-6F899BEE1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513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8A4E5-9160-B43F-D62B-0262D68FF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AB39FC-D59F-8CD7-0C52-5B043053E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48905C-C13A-81CF-CD0F-34131C8AF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683053-3567-A0DC-40FE-A3C2D3BB2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81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F67EE7-C2E9-4EE1-E74B-7AB5FB0FE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2C39EE-EA4A-0FA0-67B2-53C41683B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4488EB-2035-8600-E1AA-888C556A4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59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A9EB6-7224-46F0-F815-94E6C8BE8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F3C8F4-9819-685A-4B65-4518137AF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09DA0-A725-1C99-24A0-DB06CD292E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5170F1-B6E8-3120-E73B-45C14E885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BB35D9-5C02-A2B9-D3A2-E864C4A0D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997307-E07F-2854-171E-BAA43E362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335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7F92B-4896-3574-19AD-BE63B83D8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BB3BC9-8807-CF13-EDB6-E9C1ACC477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D200AF-2240-A997-E7AD-EA3DBE9CB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63C738-160A-285B-E0CD-8F86FA682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9C29A2-7D5F-A0D8-8CB9-9393022B1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BC6B2D-9D42-3205-6638-156FC9EE8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017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09D24D-3B8E-5DAF-7CEA-B08C09F72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C6F527-C974-7ABB-AFF6-32745F0B65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F6240-B75A-FC86-98F5-D26D9A08DE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9DA4C-D4E9-4E68-9796-93697F59007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593292-7327-1184-B9E9-E369B987F0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CE83B-9699-719C-2BC7-2C90A2E78A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83F82-87F5-4452-A3D7-0AD3A30B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153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blue text&#10;&#10;Description automatically generated">
            <a:extLst>
              <a:ext uri="{FF2B5EF4-FFF2-40B4-BE49-F238E27FC236}">
                <a16:creationId xmlns:a16="http://schemas.microsoft.com/office/drawing/2014/main" id="{0BA2E5DE-3B05-2795-1F60-F57614E5E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208315"/>
            <a:ext cx="7772400" cy="444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8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579E1F-97D3-9478-A97C-03AA83612E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8350" y="365759"/>
            <a:ext cx="8115300" cy="649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400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5118B-8624-6B25-D55A-A02C6BE4C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2E5C4DE-F502-50CD-7D34-5A33BB955D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8350" y="365759"/>
            <a:ext cx="8115300" cy="649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22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F6708-7CF9-6316-805B-FC319028A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0A27B57-4E36-D168-98EA-149D75CADA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8350" y="365759"/>
            <a:ext cx="8115300" cy="649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94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8B638-74AC-032A-D4A0-15BDDFA5A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9965A70-AE4E-FBE7-48CB-A213475F34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8350" y="365759"/>
            <a:ext cx="8115300" cy="649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67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62621-EBE9-7487-E7F7-D03DC7BCF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1FC334C-0672-EC55-0281-9A58D4DE1C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8350" y="365759"/>
            <a:ext cx="8115300" cy="649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45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9EDB0-E6A7-00AB-7409-0B1295C83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BF36A8E-E7F3-D631-4670-CF34062C7A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8350" y="365759"/>
            <a:ext cx="8115300" cy="649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826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9DB4DC-3635-C87E-4641-98831DBEE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9A749F2-D5F1-EDE0-3F45-7A117EC31E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13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0F20C8-94C2-5BFA-D939-E703BBF7D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BCD1DAB-63CF-A3B5-50AF-310F53C1EA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62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6E07B2-4622-7051-B179-C683F5D81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54197D4-BDDB-954E-2BB1-2BB6FD0DAD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94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91FD86-4DD6-2C68-FF46-E0DC533DA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AA878EB-2248-7D37-C572-386ECB00ED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580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8661C-1FEC-4798-DADC-6AED0110A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716"/>
          </a:xfrm>
        </p:spPr>
        <p:txBody>
          <a:bodyPr/>
          <a:lstStyle/>
          <a:p>
            <a:r>
              <a:rPr lang="en-US" b="1" dirty="0">
                <a:solidFill>
                  <a:srgbClr val="003399"/>
                </a:solidFill>
              </a:rPr>
              <a:t>Practices that Grow Faith at Home</a:t>
            </a:r>
          </a:p>
        </p:txBody>
      </p:sp>
      <p:pic>
        <p:nvPicPr>
          <p:cNvPr id="5" name="Content Placeholder 4" descr="A blue and yellow logo&#10;&#10;Description automatically generated">
            <a:extLst>
              <a:ext uri="{FF2B5EF4-FFF2-40B4-BE49-F238E27FC236}">
                <a16:creationId xmlns:a16="http://schemas.microsoft.com/office/drawing/2014/main" id="{B3526D38-A95C-46BE-4D8A-0F9B5B6E70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85433" y="242888"/>
            <a:ext cx="2338279" cy="1332819"/>
          </a:xfrm>
        </p:spPr>
      </p:pic>
      <p:pic>
        <p:nvPicPr>
          <p:cNvPr id="3" name="Picture 2" descr="A purple square with white and black speech bubbles&#10;&#10;Description automatically generated">
            <a:extLst>
              <a:ext uri="{FF2B5EF4-FFF2-40B4-BE49-F238E27FC236}">
                <a16:creationId xmlns:a16="http://schemas.microsoft.com/office/drawing/2014/main" id="{43050040-2661-9851-5C2E-18E92D189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253" y="1489842"/>
            <a:ext cx="2715610" cy="2715610"/>
          </a:xfrm>
          <a:prstGeom prst="rect">
            <a:avLst/>
          </a:prstGeom>
        </p:spPr>
      </p:pic>
      <p:pic>
        <p:nvPicPr>
          <p:cNvPr id="4" name="Picture 3" descr="A blue and black hand&#10;&#10;Description automatically generated">
            <a:extLst>
              <a:ext uri="{FF2B5EF4-FFF2-40B4-BE49-F238E27FC236}">
                <a16:creationId xmlns:a16="http://schemas.microsoft.com/office/drawing/2014/main" id="{6B12C2EB-7016-03FB-CFBF-EAFFF2DA7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5547" y="1489842"/>
            <a:ext cx="2709042" cy="2709042"/>
          </a:xfrm>
          <a:prstGeom prst="rect">
            <a:avLst/>
          </a:prstGeom>
        </p:spPr>
      </p:pic>
      <p:pic>
        <p:nvPicPr>
          <p:cNvPr id="7" name="Picture 6" descr="A cupcake with a candle&#10;&#10;Description automatically generated">
            <a:extLst>
              <a:ext uri="{FF2B5EF4-FFF2-40B4-BE49-F238E27FC236}">
                <a16:creationId xmlns:a16="http://schemas.microsoft.com/office/drawing/2014/main" id="{B13B8A7B-348A-87A8-2E56-9AB4316DA2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2374" y="1489842"/>
            <a:ext cx="2709041" cy="27090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D495E1-31A3-EDBB-E837-6121704BD5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49416" y="3986049"/>
            <a:ext cx="2787870" cy="2787870"/>
          </a:xfrm>
          <a:prstGeom prst="rect">
            <a:avLst/>
          </a:prstGeom>
        </p:spPr>
      </p:pic>
      <p:pic>
        <p:nvPicPr>
          <p:cNvPr id="9" name="Picture 8" descr="A graphic of a shovel and a broom&#10;&#10;Description automatically generated">
            <a:extLst>
              <a:ext uri="{FF2B5EF4-FFF2-40B4-BE49-F238E27FC236}">
                <a16:creationId xmlns:a16="http://schemas.microsoft.com/office/drawing/2014/main" id="{986DE41B-1331-8DC9-2194-4E7319B63B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7839" y="3979481"/>
            <a:ext cx="2794438" cy="2794438"/>
          </a:xfrm>
          <a:prstGeom prst="rect">
            <a:avLst/>
          </a:prstGeom>
        </p:spPr>
      </p:pic>
      <p:pic>
        <p:nvPicPr>
          <p:cNvPr id="10" name="Picture 9" descr="A group of people with their arms up&#10;&#10;Description automatically generated">
            <a:extLst>
              <a:ext uri="{FF2B5EF4-FFF2-40B4-BE49-F238E27FC236}">
                <a16:creationId xmlns:a16="http://schemas.microsoft.com/office/drawing/2014/main" id="{92361FEA-CCCA-CF6A-11EB-412FC8F930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05804" y="3992618"/>
            <a:ext cx="2787870" cy="277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803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CE46E9-3BD8-5DD4-6D52-B3EB23DD0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A64EC80-2C4F-B2D1-6CFC-BABFBC9432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955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87C6E1-5731-9BB7-9908-E0BF80835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4DC15E9-E25F-EEF3-AD43-351CC2802B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60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BDC85-013B-BACF-CFF8-64F2A12B2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blue and yellow logo&#10;&#10;Description automatically generated">
            <a:extLst>
              <a:ext uri="{FF2B5EF4-FFF2-40B4-BE49-F238E27FC236}">
                <a16:creationId xmlns:a16="http://schemas.microsoft.com/office/drawing/2014/main" id="{97E2B148-EFA6-81AB-E07B-D63B5818AB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1259" y="5405902"/>
            <a:ext cx="2156268" cy="1229073"/>
          </a:xfrm>
        </p:spPr>
      </p:pic>
      <p:pic>
        <p:nvPicPr>
          <p:cNvPr id="3" name="Picture 2" descr="A purple square with white and black speech bubbles&#10;&#10;Description automatically generated">
            <a:extLst>
              <a:ext uri="{FF2B5EF4-FFF2-40B4-BE49-F238E27FC236}">
                <a16:creationId xmlns:a16="http://schemas.microsoft.com/office/drawing/2014/main" id="{AF06F5F3-9B9B-B762-F8BB-6B1532345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238" y="926224"/>
            <a:ext cx="2715610" cy="2715610"/>
          </a:xfrm>
          <a:prstGeom prst="rect">
            <a:avLst/>
          </a:prstGeom>
        </p:spPr>
      </p:pic>
      <p:pic>
        <p:nvPicPr>
          <p:cNvPr id="4" name="Picture 3" descr="A blue and black hand&#10;&#10;Description automatically generated">
            <a:extLst>
              <a:ext uri="{FF2B5EF4-FFF2-40B4-BE49-F238E27FC236}">
                <a16:creationId xmlns:a16="http://schemas.microsoft.com/office/drawing/2014/main" id="{C12B7D1F-15E7-CB99-BD99-170A93F360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532" y="926224"/>
            <a:ext cx="2709042" cy="2709042"/>
          </a:xfrm>
          <a:prstGeom prst="rect">
            <a:avLst/>
          </a:prstGeom>
        </p:spPr>
      </p:pic>
      <p:pic>
        <p:nvPicPr>
          <p:cNvPr id="7" name="Picture 6" descr="A cupcake with a candle&#10;&#10;Description automatically generated">
            <a:extLst>
              <a:ext uri="{FF2B5EF4-FFF2-40B4-BE49-F238E27FC236}">
                <a16:creationId xmlns:a16="http://schemas.microsoft.com/office/drawing/2014/main" id="{2557C5BA-FD25-133D-A206-BD5B38B0F9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1359" y="926224"/>
            <a:ext cx="2709041" cy="27090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B089F-B0F1-1EFE-ECF7-D7A0FAAE8D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8401" y="3422431"/>
            <a:ext cx="2787870" cy="2787870"/>
          </a:xfrm>
          <a:prstGeom prst="rect">
            <a:avLst/>
          </a:prstGeom>
        </p:spPr>
      </p:pic>
      <p:pic>
        <p:nvPicPr>
          <p:cNvPr id="9" name="Picture 8" descr="A graphic of a shovel and a broom&#10;&#10;Description automatically generated">
            <a:extLst>
              <a:ext uri="{FF2B5EF4-FFF2-40B4-BE49-F238E27FC236}">
                <a16:creationId xmlns:a16="http://schemas.microsoft.com/office/drawing/2014/main" id="{FB7B3737-8DA4-7A3C-2B4D-6457D34A96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824" y="3415863"/>
            <a:ext cx="2794438" cy="2794438"/>
          </a:xfrm>
          <a:prstGeom prst="rect">
            <a:avLst/>
          </a:prstGeom>
        </p:spPr>
      </p:pic>
      <p:pic>
        <p:nvPicPr>
          <p:cNvPr id="10" name="Picture 9" descr="A group of people with their arms up&#10;&#10;Description automatically generated">
            <a:extLst>
              <a:ext uri="{FF2B5EF4-FFF2-40B4-BE49-F238E27FC236}">
                <a16:creationId xmlns:a16="http://schemas.microsoft.com/office/drawing/2014/main" id="{ADAD52D1-2B3F-8218-8E7B-B2C4656FC4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14789" y="3429000"/>
            <a:ext cx="2787870" cy="277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54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8661C-1FEC-4798-DADC-6AED0110A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486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5493"/>
                </a:solidFill>
              </a:rPr>
              <a:t>Practices that Grow Faith at Home</a:t>
            </a:r>
          </a:p>
        </p:txBody>
      </p:sp>
      <p:pic>
        <p:nvPicPr>
          <p:cNvPr id="5" name="Content Placeholder 4" descr="A blue and yellow logo&#10;&#10;Description automatically generated">
            <a:extLst>
              <a:ext uri="{FF2B5EF4-FFF2-40B4-BE49-F238E27FC236}">
                <a16:creationId xmlns:a16="http://schemas.microsoft.com/office/drawing/2014/main" id="{B3526D38-A95C-46BE-4D8A-0F9B5B6E70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3713" y="242888"/>
            <a:ext cx="2540000" cy="14478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F8389F-EADC-AE84-FF27-F16CF74E59A9}"/>
              </a:ext>
            </a:extLst>
          </p:cNvPr>
          <p:cNvSpPr txBox="1"/>
          <p:nvPr/>
        </p:nvSpPr>
        <p:spPr>
          <a:xfrm>
            <a:off x="837704" y="2077034"/>
            <a:ext cx="8426450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005493"/>
                </a:solidFill>
                <a:cs typeface="Calibri"/>
              </a:rPr>
              <a:t>Talk together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657D9D"/>
              </a:solidFill>
              <a:cs typeface="Calibri" panose="020F050202020403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15F67B-26FB-6823-D620-7D91263D1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093" y="1690688"/>
            <a:ext cx="5237813" cy="523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52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8661C-1FEC-4798-DADC-6AED0110A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486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5493"/>
                </a:solidFill>
              </a:rPr>
              <a:t>Practices that Grow Faith at Home</a:t>
            </a:r>
          </a:p>
        </p:txBody>
      </p:sp>
      <p:pic>
        <p:nvPicPr>
          <p:cNvPr id="5" name="Content Placeholder 4" descr="A blue and yellow logo&#10;&#10;Description automatically generated">
            <a:extLst>
              <a:ext uri="{FF2B5EF4-FFF2-40B4-BE49-F238E27FC236}">
                <a16:creationId xmlns:a16="http://schemas.microsoft.com/office/drawing/2014/main" id="{B3526D38-A95C-46BE-4D8A-0F9B5B6E70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3713" y="242888"/>
            <a:ext cx="2540000" cy="14478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F8389F-EADC-AE84-FF27-F16CF74E59A9}"/>
              </a:ext>
            </a:extLst>
          </p:cNvPr>
          <p:cNvSpPr txBox="1"/>
          <p:nvPr/>
        </p:nvSpPr>
        <p:spPr>
          <a:xfrm>
            <a:off x="837704" y="2077034"/>
            <a:ext cx="8426450" cy="23698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005493"/>
                </a:solidFill>
                <a:cs typeface="Calibri"/>
              </a:rPr>
              <a:t>Pray together</a:t>
            </a: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  <a:cs typeface="Calibri" panose="020F050202020403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225083-61D7-5508-104B-4D5FAD74B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430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449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E25FD-0A68-B583-3C77-EC3487EF0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37A2A-730A-C6D0-F781-871C56F56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486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5493"/>
                </a:solidFill>
              </a:rPr>
              <a:t>Practices that Grow Faith at Home</a:t>
            </a:r>
          </a:p>
        </p:txBody>
      </p:sp>
      <p:pic>
        <p:nvPicPr>
          <p:cNvPr id="5" name="Content Placeholder 4" descr="A blue and yellow logo&#10;&#10;Description automatically generated">
            <a:extLst>
              <a:ext uri="{FF2B5EF4-FFF2-40B4-BE49-F238E27FC236}">
                <a16:creationId xmlns:a16="http://schemas.microsoft.com/office/drawing/2014/main" id="{E3B1B3A6-3DB7-EE9E-ABD6-39AFD2497D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3713" y="242888"/>
            <a:ext cx="2540000" cy="14478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71DF77-A967-1344-2B52-0FFE324929F6}"/>
              </a:ext>
            </a:extLst>
          </p:cNvPr>
          <p:cNvSpPr txBox="1"/>
          <p:nvPr/>
        </p:nvSpPr>
        <p:spPr>
          <a:xfrm>
            <a:off x="837704" y="2077034"/>
            <a:ext cx="8426450" cy="23698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005493"/>
                </a:solidFill>
                <a:cs typeface="Calibri"/>
              </a:rPr>
              <a:t>Celebrate together</a:t>
            </a: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  <a:cs typeface="Calibri" panose="020F050202020403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E8CFAC-6D12-C6EA-620E-60AB6D168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7430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85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1CA8D-7BB2-AD51-D320-03FE0FF37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8BDAF-286B-3FE8-E84D-67034DE04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486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5493"/>
                </a:solidFill>
              </a:rPr>
              <a:t>Practices that Grow Faith at Home</a:t>
            </a:r>
          </a:p>
        </p:txBody>
      </p:sp>
      <p:pic>
        <p:nvPicPr>
          <p:cNvPr id="5" name="Content Placeholder 4" descr="A blue and yellow logo&#10;&#10;Description automatically generated">
            <a:extLst>
              <a:ext uri="{FF2B5EF4-FFF2-40B4-BE49-F238E27FC236}">
                <a16:creationId xmlns:a16="http://schemas.microsoft.com/office/drawing/2014/main" id="{FD1D06CF-2871-76FB-0E4B-8B4C2682E2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3713" y="242888"/>
            <a:ext cx="2540000" cy="14478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F198CC-4E77-3999-88B6-F2D204913F90}"/>
              </a:ext>
            </a:extLst>
          </p:cNvPr>
          <p:cNvSpPr txBox="1"/>
          <p:nvPr/>
        </p:nvSpPr>
        <p:spPr>
          <a:xfrm>
            <a:off x="837704" y="2077034"/>
            <a:ext cx="8426450" cy="23698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005493"/>
                </a:solidFill>
                <a:cs typeface="Calibri"/>
              </a:rPr>
              <a:t>Serve together</a:t>
            </a: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  <a:cs typeface="Calibri" panose="020F050202020403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C97558-2ABB-0069-1321-5D26072D1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7430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439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B33A0-B145-3155-1558-446363DF3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7BD8D-D0EF-8F18-D159-BCC7301C1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486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5493"/>
                </a:solidFill>
              </a:rPr>
              <a:t>Practices that Grow Faith at Home</a:t>
            </a:r>
          </a:p>
        </p:txBody>
      </p:sp>
      <p:pic>
        <p:nvPicPr>
          <p:cNvPr id="5" name="Content Placeholder 4" descr="A blue and yellow logo&#10;&#10;Description automatically generated">
            <a:extLst>
              <a:ext uri="{FF2B5EF4-FFF2-40B4-BE49-F238E27FC236}">
                <a16:creationId xmlns:a16="http://schemas.microsoft.com/office/drawing/2014/main" id="{636CA89E-7198-B18A-56F6-8050C04C68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3713" y="242888"/>
            <a:ext cx="2540000" cy="14478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947427-B2E7-B954-6AC0-50B44BD2BEC4}"/>
              </a:ext>
            </a:extLst>
          </p:cNvPr>
          <p:cNvSpPr txBox="1"/>
          <p:nvPr/>
        </p:nvSpPr>
        <p:spPr>
          <a:xfrm>
            <a:off x="837704" y="2077034"/>
            <a:ext cx="8426450" cy="23698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005493"/>
                </a:solidFill>
                <a:cs typeface="Calibri"/>
              </a:rPr>
              <a:t>Learn the Bible together</a:t>
            </a: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  <a:cs typeface="Calibri" panose="020F050202020403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86316E-5DFB-448E-20BC-634C14FF3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7430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74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A0E75-402E-A02F-33AF-F8C689CD2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7B59B-8B29-BF75-5D6A-47E86CD8A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486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5493"/>
                </a:solidFill>
              </a:rPr>
              <a:t>Practices that Grow Faith at Home</a:t>
            </a:r>
          </a:p>
        </p:txBody>
      </p:sp>
      <p:pic>
        <p:nvPicPr>
          <p:cNvPr id="5" name="Content Placeholder 4" descr="A blue and yellow logo&#10;&#10;Description automatically generated">
            <a:extLst>
              <a:ext uri="{FF2B5EF4-FFF2-40B4-BE49-F238E27FC236}">
                <a16:creationId xmlns:a16="http://schemas.microsoft.com/office/drawing/2014/main" id="{76B37852-AC93-B8F9-9F6C-3DC2F11087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3713" y="242888"/>
            <a:ext cx="2540000" cy="14478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F00A59-AE5B-AEC3-9940-C293375B7E4C}"/>
              </a:ext>
            </a:extLst>
          </p:cNvPr>
          <p:cNvSpPr txBox="1"/>
          <p:nvPr/>
        </p:nvSpPr>
        <p:spPr>
          <a:xfrm>
            <a:off x="837704" y="2077034"/>
            <a:ext cx="8426450" cy="23698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005493"/>
                </a:solidFill>
                <a:cs typeface="Calibri"/>
              </a:rPr>
              <a:t>Worship together at church</a:t>
            </a: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solidFill>
                <a:srgbClr val="2F5597"/>
              </a:solidFill>
              <a:cs typeface="Calibri" panose="020F050202020403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  <a:cs typeface="Calibri" panose="020F050202020403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DA258F-4687-B87D-4863-B2A8B3D996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7430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806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8D659CC2670D4D8D1B6D9217423A51" ma:contentTypeVersion="13" ma:contentTypeDescription="Create a new document." ma:contentTypeScope="" ma:versionID="d290db3004cbef9689dbbe75069dbf76">
  <xsd:schema xmlns:xsd="http://www.w3.org/2001/XMLSchema" xmlns:xs="http://www.w3.org/2001/XMLSchema" xmlns:p="http://schemas.microsoft.com/office/2006/metadata/properties" xmlns:ns2="ead6bdd7-6c88-4770-b2d7-1ab6e2e9ccd3" xmlns:ns3="7a98c3c9-89a4-4b09-8ef2-fe1d5fe40259" targetNamespace="http://schemas.microsoft.com/office/2006/metadata/properties" ma:root="true" ma:fieldsID="2ec089f967591db5c07944bd40bf2c02" ns2:_="" ns3:_="">
    <xsd:import namespace="ead6bdd7-6c88-4770-b2d7-1ab6e2e9ccd3"/>
    <xsd:import namespace="7a98c3c9-89a4-4b09-8ef2-fe1d5fe4025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d6bdd7-6c88-4770-b2d7-1ab6e2e9ccd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0" nillable="true" ma:displayName="Taxonomy Catch All Column" ma:hidden="true" ma:list="{40a3f7aa-74a8-4d95-acec-45cf970eb26e}" ma:internalName="TaxCatchAll" ma:showField="CatchAllData" ma:web="ead6bdd7-6c88-4770-b2d7-1ab6e2e9ccd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98c3c9-89a4-4b09-8ef2-fe1d5fe402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f9b2d2ef-64b1-487e-8912-df3ceff1d8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98c3c9-89a4-4b09-8ef2-fe1d5fe40259">
      <Terms xmlns="http://schemas.microsoft.com/office/infopath/2007/PartnerControls"/>
    </lcf76f155ced4ddcb4097134ff3c332f>
    <TaxCatchAll xmlns="ead6bdd7-6c88-4770-b2d7-1ab6e2e9ccd3" xsi:nil="true"/>
    <_dlc_DocId xmlns="ead6bdd7-6c88-4770-b2d7-1ab6e2e9ccd3">HHSYT2A5W7HJ-1224226540-288427</_dlc_DocId>
    <_dlc_DocIdUrl xmlns="ead6bdd7-6c88-4770-b2d7-1ab6e2e9ccd3">
      <Url>https://mennonitemedia.sharepoint.com/sites/Shine2/_layouts/15/DocIdRedir.aspx?ID=HHSYT2A5W7HJ-1224226540-288427</Url>
      <Description>HHSYT2A5W7HJ-1224226540-288427</Description>
    </_dlc_DocIdUrl>
  </documentManagement>
</p:properties>
</file>

<file path=customXml/itemProps1.xml><?xml version="1.0" encoding="utf-8"?>
<ds:datastoreItem xmlns:ds="http://schemas.openxmlformats.org/officeDocument/2006/customXml" ds:itemID="{6F098994-BA9E-4A8F-82CB-79A13A8BBE8D}"/>
</file>

<file path=customXml/itemProps2.xml><?xml version="1.0" encoding="utf-8"?>
<ds:datastoreItem xmlns:ds="http://schemas.openxmlformats.org/officeDocument/2006/customXml" ds:itemID="{510FB2E3-ED80-4887-B50C-ADBD8DDCDD18}"/>
</file>

<file path=customXml/itemProps3.xml><?xml version="1.0" encoding="utf-8"?>
<ds:datastoreItem xmlns:ds="http://schemas.openxmlformats.org/officeDocument/2006/customXml" ds:itemID="{B5F8263A-C115-41A6-9B23-96A0CCE9FD34}"/>
</file>

<file path=customXml/itemProps4.xml><?xml version="1.0" encoding="utf-8"?>
<ds:datastoreItem xmlns:ds="http://schemas.openxmlformats.org/officeDocument/2006/customXml" ds:itemID="{B8D19E4C-A187-4722-B326-4DFCDC0431B5}"/>
</file>

<file path=docProps/app.xml><?xml version="1.0" encoding="utf-8"?>
<Properties xmlns="http://schemas.openxmlformats.org/officeDocument/2006/extended-properties" xmlns:vt="http://schemas.openxmlformats.org/officeDocument/2006/docPropsVTypes">
  <TotalTime>2354</TotalTime>
  <Words>59</Words>
  <Application>Microsoft Macintosh PowerPoint</Application>
  <PresentationFormat>Widescreen</PresentationFormat>
  <Paragraphs>30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Practices that Grow Faith at Home</vt:lpstr>
      <vt:lpstr>PowerPoint Presentation</vt:lpstr>
      <vt:lpstr>Practices that Grow Faith at Home</vt:lpstr>
      <vt:lpstr>Practices that Grow Faith at Home</vt:lpstr>
      <vt:lpstr>Practices that Grow Faith at Home</vt:lpstr>
      <vt:lpstr>Practices that Grow Faith at Home</vt:lpstr>
      <vt:lpstr>Practices that Grow Faith at Home</vt:lpstr>
      <vt:lpstr>Practices that Grow Faith at Home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 Daggett</dc:creator>
  <cp:lastModifiedBy>Shana Boshart</cp:lastModifiedBy>
  <cp:revision>827</cp:revision>
  <dcterms:created xsi:type="dcterms:W3CDTF">2024-02-16T16:56:39Z</dcterms:created>
  <dcterms:modified xsi:type="dcterms:W3CDTF">2026-05-27T18:10:34Z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0x010100438D659CC2670D4D8D1B6D9217423A51</vt:lpwstr>
  </property>
  <property fmtid="{D5CDD505-2E9C-101B-9397-08002B2CF9AE}" pid="3" name="_dlc_DocIdItemGuid">
    <vt:lpwstr>ec277f07-61d5-48a5-a4f0-6cebbbeb5146</vt:lpwstr>
  </property>
</Properties>
</file>